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AEC7E-675B-4DB1-B852-3959081C8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8422-7FCE-F127-DD90-87CA7ACBC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5E42B-0952-2209-1AFA-697BA39B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802F3-68EE-4A2F-F6D3-A7B8D33C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C0D72-63C2-3864-01D5-C6735970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322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F7162-14A2-F113-8CCC-06145283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78460-E1D0-EA7A-B17C-44AEEDCC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F47B7-9EBC-4A6E-4B7D-E22F1FF9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B20BD-2F27-834E-F04C-9C637FB9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B821-901B-4F4C-1ED4-862B67F2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487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73CB26-F874-8AD7-E7AF-1FC46B16E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2A46A-B1D5-443A-7E67-47B86BD53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98A16-9630-7E52-9483-F4F9DF57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DEF6C-B8AE-878B-5E8C-82E6EC7D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E70DA-8102-DDAA-72BC-1F71AACB2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89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7687-314E-BDE3-C346-3F215269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E45C9-5CE3-4187-871A-092848EC6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CD43C-5FB2-5731-0D39-828EE978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7A26B-4F33-3043-3477-95C25FBA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7E347-CFF5-ADE1-4F18-FF878BC0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852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65050-18A3-8D40-9DE3-01FA3463A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EC4D7-A028-E5A9-A8F0-CC8B9FB55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2D835-A2BD-9F57-6136-A2068B94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97192-5E57-B195-69E1-704E3A95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E619A-7870-8C5B-7BF3-CBD77A6E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04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4DA8-FBDF-EBA5-4D1C-129CAAB3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CB5DC-F269-1C2A-7F31-B85C0C878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D79B5-39B2-EB4B-1F00-C7FC32480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30114-6769-3571-3C2E-EF3C55D1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464D7-CD35-70FE-2200-F6AFB255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B468E-65A0-FFA2-96B7-BEAAC203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719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1DD9-6B52-2DB8-59F2-121EFC9A6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C3E1A-88F8-D406-9B8C-B26017861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5D933-CA5D-0727-EB08-C861A7C79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44274-21C3-C69D-8C31-08BB8BFD3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B2943A-1091-D376-DD9B-D21851EB7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4989D5-16C1-848E-1B12-71E85509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B8629-4B57-FCA6-539A-4624C689F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8610B-62F6-675E-B6C0-DB23DA03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360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3104-9DB2-D577-9C30-6A142C2B7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CC905-B5B7-5E6D-E374-EA18FB588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7EA78-5A48-1B3D-A640-96605A89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13F45-E626-4CCF-F5A1-F9EF1A20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629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70D3F-2E09-7DA9-2754-1705AADF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7D84A-B863-8FC6-02B8-4C0387A8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FE150-228C-AA37-FF1F-3BD6F765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793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6DB57-EE2F-8D80-72E6-5CB0D9B7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6DDC9-F525-B301-ADDF-6E4B0893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D164E-D931-5AEC-39A0-3907E6D43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6B088-E224-75E9-4FCB-54E05392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037F4-6083-3B26-104D-54C968BC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AB05F-1EBD-7036-7C7B-A5E63E19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380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7387-9E66-41AE-119D-6CAF1AE9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11CCA3-0D97-2078-7297-3BF65AE81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49DED-88E6-5422-13C2-9893E59D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21B2D-3BEA-DB99-F088-7F885DD8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F9D40-5D5B-74FE-CA8F-9CBE8F2F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3AD29-2C75-F734-B5CB-D38E70A3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681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D9F62-A3EF-DDC8-7BA1-6C1AFE3F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48056-CCB8-A701-0EDD-ED1018D48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23678-C587-6B03-D848-C4B49985C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5A7A5D-FE5F-4524-8DE5-5AD6AE8C1C91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5FA77-B81E-0D2D-0358-81F1903D0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B3244-209E-6E24-EE8E-B4C774376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A08BF7-B0F5-4ECD-BC10-FEBC1AAA2F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249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FF978-E6DF-C59D-9A2E-DDB39E8CA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2" y="720595"/>
            <a:ext cx="11171888" cy="5738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BAAD83-EB06-5D31-2E14-AB7B0545EA1F}"/>
              </a:ext>
            </a:extLst>
          </p:cNvPr>
          <p:cNvSpPr txBox="1"/>
          <p:nvPr/>
        </p:nvSpPr>
        <p:spPr>
          <a:xfrm>
            <a:off x="1209368" y="4682532"/>
            <a:ext cx="8145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</a:rPr>
              <a:t>Enter Campus – King Edward / Osgoode –Thomas More intersection</a:t>
            </a:r>
          </a:p>
        </p:txBody>
      </p:sp>
    </p:spTree>
    <p:extLst>
      <p:ext uri="{BB962C8B-B14F-4D97-AF65-F5344CB8AC3E}">
        <p14:creationId xmlns:p14="http://schemas.microsoft.com/office/powerpoint/2010/main" val="342283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40746-3B92-93ED-3CD4-1A1A1C86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3" y="1421863"/>
            <a:ext cx="10131807" cy="4153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1341F-7BEF-74CE-BC5D-DB1B782E095C}"/>
              </a:ext>
            </a:extLst>
          </p:cNvPr>
          <p:cNvSpPr txBox="1"/>
          <p:nvPr/>
        </p:nvSpPr>
        <p:spPr>
          <a:xfrm>
            <a:off x="2145722" y="5928851"/>
            <a:ext cx="7000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Parking garage (Brooks Garage) on left --- or WALK STRAIGHT. 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6C4E415-39D6-3E3D-3EB6-3801BB92A137}"/>
              </a:ext>
            </a:extLst>
          </p:cNvPr>
          <p:cNvSpPr/>
          <p:nvPr/>
        </p:nvSpPr>
        <p:spPr>
          <a:xfrm rot="10800000">
            <a:off x="2290916" y="2521975"/>
            <a:ext cx="1848465" cy="5899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453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16FFB-F745-1217-70EC-D65F3486C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CEE0B-8575-6363-B45D-2B1AE37A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780"/>
            <a:ext cx="12192000" cy="521643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E38061E-A04B-C386-FD8E-CF28572CE796}"/>
              </a:ext>
            </a:extLst>
          </p:cNvPr>
          <p:cNvSpPr/>
          <p:nvPr/>
        </p:nvSpPr>
        <p:spPr>
          <a:xfrm rot="10800000">
            <a:off x="4340433" y="3678113"/>
            <a:ext cx="1848465" cy="5899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43449-C1CF-FE6B-BBB1-2C7188D93D66}"/>
              </a:ext>
            </a:extLst>
          </p:cNvPr>
          <p:cNvSpPr txBox="1"/>
          <p:nvPr/>
        </p:nvSpPr>
        <p:spPr>
          <a:xfrm>
            <a:off x="1902372" y="6253655"/>
            <a:ext cx="830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If walking – turn left on Louis-Pasteur (at T in Road)</a:t>
            </a:r>
          </a:p>
        </p:txBody>
      </p:sp>
    </p:spTree>
    <p:extLst>
      <p:ext uri="{BB962C8B-B14F-4D97-AF65-F5344CB8AC3E}">
        <p14:creationId xmlns:p14="http://schemas.microsoft.com/office/powerpoint/2010/main" val="2583149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E08BD-551F-907F-3F19-D5A6AEB77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F5F57-97C2-5EB1-5EE2-CABA9222E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563253"/>
            <a:ext cx="9867481" cy="3711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A55E8C-A7F9-8961-01C5-89C48E60296E}"/>
              </a:ext>
            </a:extLst>
          </p:cNvPr>
          <p:cNvSpPr txBox="1"/>
          <p:nvPr/>
        </p:nvSpPr>
        <p:spPr>
          <a:xfrm>
            <a:off x="1467059" y="5024176"/>
            <a:ext cx="840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Walk down Louis Pasteur.  Take first right once you pass the building that is on your right.  </a:t>
            </a:r>
          </a:p>
        </p:txBody>
      </p:sp>
    </p:spTree>
    <p:extLst>
      <p:ext uri="{BB962C8B-B14F-4D97-AF65-F5344CB8AC3E}">
        <p14:creationId xmlns:p14="http://schemas.microsoft.com/office/powerpoint/2010/main" val="396948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34187-D298-E213-C94B-A005159B5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979D1-058F-5107-DCEC-963EA758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297"/>
            <a:ext cx="12192000" cy="4735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37F9D-6FF5-04CC-66E3-81472DE5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297"/>
            <a:ext cx="12192000" cy="4735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038DE-26BF-AF93-017E-DF974CAC3BD9}"/>
              </a:ext>
            </a:extLst>
          </p:cNvPr>
          <p:cNvSpPr txBox="1"/>
          <p:nvPr/>
        </p:nvSpPr>
        <p:spPr>
          <a:xfrm>
            <a:off x="1123688" y="5957268"/>
            <a:ext cx="905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Walk straight (going under the overpass you see in the photo) until you see stairs going up – on your right.  That is the entrance to </a:t>
            </a:r>
            <a:r>
              <a:rPr lang="en-CA" b="1" dirty="0"/>
              <a:t>Montpetit Hall</a:t>
            </a:r>
          </a:p>
        </p:txBody>
      </p:sp>
    </p:spTree>
    <p:extLst>
      <p:ext uri="{BB962C8B-B14F-4D97-AF65-F5344CB8AC3E}">
        <p14:creationId xmlns:p14="http://schemas.microsoft.com/office/powerpoint/2010/main" val="1807191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0CF676-2E09-1F7B-A69F-106B70041E1D}"/>
              </a:ext>
            </a:extLst>
          </p:cNvPr>
          <p:cNvSpPr txBox="1"/>
          <p:nvPr/>
        </p:nvSpPr>
        <p:spPr>
          <a:xfrm>
            <a:off x="1197429" y="5588558"/>
            <a:ext cx="9053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Walk straight until you see stairs going up – on your right.  That is the entrance to </a:t>
            </a:r>
            <a:r>
              <a:rPr lang="en-CA" b="1" dirty="0"/>
              <a:t>Montpetit Hall.  Main door is on your right.  Enter building.  </a:t>
            </a:r>
            <a:r>
              <a:rPr lang="en-CA" dirty="0"/>
              <a:t>The welcome desk will be straight ahead.  GO </a:t>
            </a:r>
            <a:r>
              <a:rPr lang="en-CA" b="1" u="sng" dirty="0"/>
              <a:t>down</a:t>
            </a:r>
            <a:r>
              <a:rPr lang="en-CA" dirty="0"/>
              <a:t> the stairs on your left to the basement.  That is the gym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58E0BB-AA26-887B-CAFB-C52CC901B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859" y="350253"/>
            <a:ext cx="6242709" cy="503907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C9740B4-0894-26DE-54DE-2F62F8AA6F1B}"/>
              </a:ext>
            </a:extLst>
          </p:cNvPr>
          <p:cNvSpPr/>
          <p:nvPr/>
        </p:nvSpPr>
        <p:spPr>
          <a:xfrm rot="16200000">
            <a:off x="4208207" y="3303639"/>
            <a:ext cx="1140542" cy="914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963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07C61-82C4-F5E2-DC05-33158C1C2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9981D-D766-0DDB-E7A6-AF375194B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07" y="288255"/>
            <a:ext cx="6944442" cy="6281489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E51DFCEC-16C8-2860-68AB-E1FCCFDA50E6}"/>
              </a:ext>
            </a:extLst>
          </p:cNvPr>
          <p:cNvSpPr/>
          <p:nvPr/>
        </p:nvSpPr>
        <p:spPr>
          <a:xfrm rot="3669442">
            <a:off x="6026258" y="567747"/>
            <a:ext cx="299592" cy="1829434"/>
          </a:xfrm>
          <a:prstGeom prst="downArrow">
            <a:avLst>
              <a:gd name="adj1" fmla="val 70986"/>
              <a:gd name="adj2" fmla="val 24832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60A4ABB-04D1-71F8-14BC-A9A3CEC9A545}"/>
              </a:ext>
            </a:extLst>
          </p:cNvPr>
          <p:cNvSpPr/>
          <p:nvPr/>
        </p:nvSpPr>
        <p:spPr>
          <a:xfrm rot="19722733">
            <a:off x="5755810" y="1654799"/>
            <a:ext cx="299592" cy="1829434"/>
          </a:xfrm>
          <a:prstGeom prst="downArrow">
            <a:avLst>
              <a:gd name="adj1" fmla="val 70986"/>
              <a:gd name="adj2" fmla="val 24832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88ABC9B-0BA9-205E-5FEF-48BC63B0C57A}"/>
              </a:ext>
            </a:extLst>
          </p:cNvPr>
          <p:cNvSpPr/>
          <p:nvPr/>
        </p:nvSpPr>
        <p:spPr>
          <a:xfrm rot="3477141">
            <a:off x="5304125" y="3276002"/>
            <a:ext cx="299592" cy="1829434"/>
          </a:xfrm>
          <a:prstGeom prst="downArrow">
            <a:avLst>
              <a:gd name="adj1" fmla="val 70986"/>
              <a:gd name="adj2" fmla="val 24832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764084D-70EF-F4FE-4CBE-24B9686349F8}"/>
              </a:ext>
            </a:extLst>
          </p:cNvPr>
          <p:cNvSpPr/>
          <p:nvPr/>
        </p:nvSpPr>
        <p:spPr>
          <a:xfrm rot="8712632">
            <a:off x="4683744" y="4194595"/>
            <a:ext cx="282824" cy="859416"/>
          </a:xfrm>
          <a:prstGeom prst="downArrow">
            <a:avLst>
              <a:gd name="adj1" fmla="val 70986"/>
              <a:gd name="adj2" fmla="val 24832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3576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141</Words>
  <Application>Microsoft Office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Universite d'Ottawa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Steven Drover</dc:creator>
  <cp:lastModifiedBy>Steven Drover</cp:lastModifiedBy>
  <cp:revision>1</cp:revision>
  <dcterms:created xsi:type="dcterms:W3CDTF">2025-03-26T23:14:53Z</dcterms:created>
  <dcterms:modified xsi:type="dcterms:W3CDTF">2025-03-26T23:31:40Z</dcterms:modified>
</cp:coreProperties>
</file>